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71" r:id="rId1"/>
  </p:sldMasterIdLst>
  <p:notesMasterIdLst>
    <p:notesMasterId r:id="rId17"/>
  </p:notesMasterIdLst>
  <p:sldIdLst>
    <p:sldId id="256" r:id="rId2"/>
    <p:sldId id="257" r:id="rId3"/>
    <p:sldId id="259" r:id="rId4"/>
    <p:sldId id="267" r:id="rId5"/>
    <p:sldId id="258" r:id="rId6"/>
    <p:sldId id="276" r:id="rId7"/>
    <p:sldId id="260" r:id="rId8"/>
    <p:sldId id="277" r:id="rId9"/>
    <p:sldId id="265" r:id="rId10"/>
    <p:sldId id="268" r:id="rId11"/>
    <p:sldId id="270" r:id="rId12"/>
    <p:sldId id="273" r:id="rId13"/>
    <p:sldId id="275" r:id="rId14"/>
    <p:sldId id="27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00"/>
    <a:srgbClr val="FACE33"/>
    <a:srgbClr val="D4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94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B4851-5CD8-4D44-A5D6-DBB4C152DC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88A1DBC-6FFE-46AD-B848-24AE88250C27}">
      <dgm:prSet/>
      <dgm:spPr/>
      <dgm:t>
        <a:bodyPr/>
        <a:lstStyle/>
        <a:p>
          <a:pPr>
            <a:defRPr cap="all"/>
          </a:pPr>
          <a:r>
            <a:rPr lang="it-IT" dirty="0"/>
            <a:t>Contesto e problema</a:t>
          </a:r>
          <a:endParaRPr lang="en-US" dirty="0"/>
        </a:p>
      </dgm:t>
    </dgm:pt>
    <dgm:pt modelId="{0D528C08-FE36-4C56-B584-74D13BFA8254}" type="parTrans" cxnId="{DA2C9747-5311-4704-9886-DCE828CF088C}">
      <dgm:prSet/>
      <dgm:spPr/>
      <dgm:t>
        <a:bodyPr/>
        <a:lstStyle/>
        <a:p>
          <a:endParaRPr lang="en-US"/>
        </a:p>
      </dgm:t>
    </dgm:pt>
    <dgm:pt modelId="{D1762D60-4277-49AA-B07C-9314247A12BE}" type="sibTrans" cxnId="{DA2C9747-5311-4704-9886-DCE828CF088C}">
      <dgm:prSet/>
      <dgm:spPr/>
      <dgm:t>
        <a:bodyPr/>
        <a:lstStyle/>
        <a:p>
          <a:endParaRPr lang="en-US"/>
        </a:p>
      </dgm:t>
    </dgm:pt>
    <dgm:pt modelId="{C6483925-535A-4B2D-A711-5FCE5FA30DF4}">
      <dgm:prSet/>
      <dgm:spPr/>
      <dgm:t>
        <a:bodyPr/>
        <a:lstStyle/>
        <a:p>
          <a:pPr>
            <a:defRPr cap="all"/>
          </a:pPr>
          <a:r>
            <a:rPr lang="it-IT" dirty="0"/>
            <a:t>Obiettivo</a:t>
          </a:r>
          <a:endParaRPr lang="en-US" dirty="0"/>
        </a:p>
      </dgm:t>
    </dgm:pt>
    <dgm:pt modelId="{19389907-8A64-458A-8D19-0FDE8324227E}" type="parTrans" cxnId="{B2D853C5-3150-4F7E-BE52-F4079A441AC8}">
      <dgm:prSet/>
      <dgm:spPr/>
      <dgm:t>
        <a:bodyPr/>
        <a:lstStyle/>
        <a:p>
          <a:endParaRPr lang="en-US"/>
        </a:p>
      </dgm:t>
    </dgm:pt>
    <dgm:pt modelId="{B98D264C-36DD-4E62-98CF-A495756C690C}" type="sibTrans" cxnId="{B2D853C5-3150-4F7E-BE52-F4079A441AC8}">
      <dgm:prSet/>
      <dgm:spPr/>
      <dgm:t>
        <a:bodyPr/>
        <a:lstStyle/>
        <a:p>
          <a:endParaRPr lang="en-US"/>
        </a:p>
      </dgm:t>
    </dgm:pt>
    <dgm:pt modelId="{2FD8663F-F592-40A4-8C6A-0EF3388CB7E6}">
      <dgm:prSet/>
      <dgm:spPr/>
      <dgm:t>
        <a:bodyPr/>
        <a:lstStyle/>
        <a:p>
          <a:pPr>
            <a:defRPr cap="all"/>
          </a:pPr>
          <a:r>
            <a:rPr lang="it-IT" dirty="0">
              <a:solidFill>
                <a:srgbClr val="00B050"/>
              </a:solidFill>
            </a:rPr>
            <a:t>Soluzione</a:t>
          </a:r>
          <a:endParaRPr lang="en-US" dirty="0">
            <a:solidFill>
              <a:srgbClr val="00B050"/>
            </a:solidFill>
          </a:endParaRPr>
        </a:p>
      </dgm:t>
    </dgm:pt>
    <dgm:pt modelId="{3E869611-4F91-47C3-ADF2-10CE02A38FAD}" type="parTrans" cxnId="{D612412D-56D7-48BC-A791-FD3B65B50409}">
      <dgm:prSet/>
      <dgm:spPr/>
      <dgm:t>
        <a:bodyPr/>
        <a:lstStyle/>
        <a:p>
          <a:endParaRPr lang="en-US"/>
        </a:p>
      </dgm:t>
    </dgm:pt>
    <dgm:pt modelId="{E1F7BF65-8FB1-4D29-9A64-F9B60BC5BB40}" type="sibTrans" cxnId="{D612412D-56D7-48BC-A791-FD3B65B50409}">
      <dgm:prSet/>
      <dgm:spPr/>
      <dgm:t>
        <a:bodyPr/>
        <a:lstStyle/>
        <a:p>
          <a:endParaRPr lang="en-US"/>
        </a:p>
      </dgm:t>
    </dgm:pt>
    <dgm:pt modelId="{EDF95B60-79CC-462C-85D3-71B4263D5CCD}">
      <dgm:prSet/>
      <dgm:spPr/>
      <dgm:t>
        <a:bodyPr/>
        <a:lstStyle/>
        <a:p>
          <a:pPr>
            <a:defRPr cap="all"/>
          </a:pPr>
          <a:r>
            <a:rPr lang="it-IT" dirty="0"/>
            <a:t>Tecnologie</a:t>
          </a:r>
          <a:endParaRPr lang="en-US" dirty="0"/>
        </a:p>
      </dgm:t>
    </dgm:pt>
    <dgm:pt modelId="{A30A04DF-BFEB-4257-8AA7-CC9E5A170CC7}" type="parTrans" cxnId="{0E5FACF8-FBD9-4F33-9344-8CD6B7AE3470}">
      <dgm:prSet/>
      <dgm:spPr/>
      <dgm:t>
        <a:bodyPr/>
        <a:lstStyle/>
        <a:p>
          <a:endParaRPr lang="en-US"/>
        </a:p>
      </dgm:t>
    </dgm:pt>
    <dgm:pt modelId="{DA6E450F-90D1-4BB2-A8E8-465EA165556E}" type="sibTrans" cxnId="{0E5FACF8-FBD9-4F33-9344-8CD6B7AE3470}">
      <dgm:prSet/>
      <dgm:spPr/>
      <dgm:t>
        <a:bodyPr/>
        <a:lstStyle/>
        <a:p>
          <a:endParaRPr lang="en-US"/>
        </a:p>
      </dgm:t>
    </dgm:pt>
    <dgm:pt modelId="{89AD5888-D2A3-45A4-9D8C-66883C1855B5}">
      <dgm:prSet/>
      <dgm:spPr/>
      <dgm:t>
        <a:bodyPr/>
        <a:lstStyle/>
        <a:p>
          <a:pPr>
            <a:defRPr cap="all"/>
          </a:pPr>
          <a:r>
            <a:rPr lang="it-IT" dirty="0">
              <a:solidFill>
                <a:schemeClr val="accent4"/>
              </a:solidFill>
            </a:rPr>
            <a:t>Sviluppi futuri</a:t>
          </a:r>
          <a:endParaRPr lang="en-US" dirty="0">
            <a:solidFill>
              <a:schemeClr val="accent4"/>
            </a:solidFill>
          </a:endParaRPr>
        </a:p>
      </dgm:t>
    </dgm:pt>
    <dgm:pt modelId="{59E2EB92-F95C-48ED-997C-514F567BCEBB}" type="parTrans" cxnId="{FA384201-18AF-473D-A7B0-D8DDA4B29356}">
      <dgm:prSet/>
      <dgm:spPr/>
      <dgm:t>
        <a:bodyPr/>
        <a:lstStyle/>
        <a:p>
          <a:endParaRPr lang="en-US"/>
        </a:p>
      </dgm:t>
    </dgm:pt>
    <dgm:pt modelId="{5AB58615-3441-41E6-90DB-CF582D8BA85A}" type="sibTrans" cxnId="{FA384201-18AF-473D-A7B0-D8DDA4B29356}">
      <dgm:prSet/>
      <dgm:spPr/>
      <dgm:t>
        <a:bodyPr/>
        <a:lstStyle/>
        <a:p>
          <a:endParaRPr lang="en-US"/>
        </a:p>
      </dgm:t>
    </dgm:pt>
    <dgm:pt modelId="{F7908A7B-D22A-458C-AA63-2145536E5C73}" type="pres">
      <dgm:prSet presAssocID="{3F4B4851-5CD8-4D44-A5D6-DBB4C152DCF6}" presName="root" presStyleCnt="0">
        <dgm:presLayoutVars>
          <dgm:dir/>
          <dgm:resizeHandles val="exact"/>
        </dgm:presLayoutVars>
      </dgm:prSet>
      <dgm:spPr/>
    </dgm:pt>
    <dgm:pt modelId="{E08AA306-45C0-4977-9A7E-72DEB29DB6FA}" type="pres">
      <dgm:prSet presAssocID="{B88A1DBC-6FFE-46AD-B848-24AE88250C27}" presName="compNode" presStyleCnt="0"/>
      <dgm:spPr/>
    </dgm:pt>
    <dgm:pt modelId="{0E463109-6DA6-468A-8E1E-DD37D9DAE4D6}" type="pres">
      <dgm:prSet presAssocID="{B88A1DBC-6FFE-46AD-B848-24AE88250C27}" presName="iconBgRect" presStyleLbl="bgShp" presStyleIdx="0" presStyleCnt="5"/>
      <dgm:spPr/>
    </dgm:pt>
    <dgm:pt modelId="{3CAFCFA6-04FD-4147-BD9B-A27D613AED89}" type="pres">
      <dgm:prSet presAssocID="{B88A1DBC-6FFE-46AD-B848-24AE88250C2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6FD3B4-E8A5-4BDA-A1C9-04FBAEBF8178}" type="pres">
      <dgm:prSet presAssocID="{B88A1DBC-6FFE-46AD-B848-24AE88250C27}" presName="spaceRect" presStyleCnt="0"/>
      <dgm:spPr/>
    </dgm:pt>
    <dgm:pt modelId="{E8A629F9-1170-4DE9-8EAC-B32699A57C5F}" type="pres">
      <dgm:prSet presAssocID="{B88A1DBC-6FFE-46AD-B848-24AE88250C27}" presName="textRect" presStyleLbl="revTx" presStyleIdx="0" presStyleCnt="5">
        <dgm:presLayoutVars>
          <dgm:chMax val="1"/>
          <dgm:chPref val="1"/>
        </dgm:presLayoutVars>
      </dgm:prSet>
      <dgm:spPr/>
    </dgm:pt>
    <dgm:pt modelId="{1A4A5F87-35BB-41ED-813C-ED7A02D5390F}" type="pres">
      <dgm:prSet presAssocID="{D1762D60-4277-49AA-B07C-9314247A12BE}" presName="sibTrans" presStyleCnt="0"/>
      <dgm:spPr/>
    </dgm:pt>
    <dgm:pt modelId="{D1CFF15C-467A-42DA-A058-68AE26350B5F}" type="pres">
      <dgm:prSet presAssocID="{C6483925-535A-4B2D-A711-5FCE5FA30DF4}" presName="compNode" presStyleCnt="0"/>
      <dgm:spPr/>
    </dgm:pt>
    <dgm:pt modelId="{1565CC7C-666F-458A-8D5B-6EBA2A2B1765}" type="pres">
      <dgm:prSet presAssocID="{C6483925-535A-4B2D-A711-5FCE5FA30DF4}" presName="iconBgRect" presStyleLbl="bgShp" presStyleIdx="1" presStyleCnt="5"/>
      <dgm:spPr/>
    </dgm:pt>
    <dgm:pt modelId="{3D870493-708C-4840-8149-AD840DFCDCFC}" type="pres">
      <dgm:prSet presAssocID="{C6483925-535A-4B2D-A711-5FCE5FA30D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0D55672A-67CC-4B67-BEB3-24B16363E4A8}" type="pres">
      <dgm:prSet presAssocID="{C6483925-535A-4B2D-A711-5FCE5FA30DF4}" presName="spaceRect" presStyleCnt="0"/>
      <dgm:spPr/>
    </dgm:pt>
    <dgm:pt modelId="{E46A793D-6EF3-4704-A24F-7A6F6EDE1F90}" type="pres">
      <dgm:prSet presAssocID="{C6483925-535A-4B2D-A711-5FCE5FA30DF4}" presName="textRect" presStyleLbl="revTx" presStyleIdx="1" presStyleCnt="5">
        <dgm:presLayoutVars>
          <dgm:chMax val="1"/>
          <dgm:chPref val="1"/>
        </dgm:presLayoutVars>
      </dgm:prSet>
      <dgm:spPr/>
    </dgm:pt>
    <dgm:pt modelId="{8586970D-5B4B-4DC0-89BE-82E8F92C9637}" type="pres">
      <dgm:prSet presAssocID="{B98D264C-36DD-4E62-98CF-A495756C690C}" presName="sibTrans" presStyleCnt="0"/>
      <dgm:spPr/>
    </dgm:pt>
    <dgm:pt modelId="{E9ED229A-EC23-4802-A3A3-412A8C6CDB68}" type="pres">
      <dgm:prSet presAssocID="{2FD8663F-F592-40A4-8C6A-0EF3388CB7E6}" presName="compNode" presStyleCnt="0"/>
      <dgm:spPr/>
    </dgm:pt>
    <dgm:pt modelId="{DB94EF16-F305-4E14-A975-6550DE4FEF29}" type="pres">
      <dgm:prSet presAssocID="{2FD8663F-F592-40A4-8C6A-0EF3388CB7E6}" presName="iconBgRect" presStyleLbl="bgShp" presStyleIdx="2" presStyleCnt="5"/>
      <dgm:spPr>
        <a:solidFill>
          <a:srgbClr val="00B050"/>
        </a:solidFill>
      </dgm:spPr>
    </dgm:pt>
    <dgm:pt modelId="{126A727B-C43C-41ED-881A-F7D838FE904A}" type="pres">
      <dgm:prSet presAssocID="{2FD8663F-F592-40A4-8C6A-0EF3388CB7E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C58FB31F-6311-415F-B2EB-3FBE8B6AE854}" type="pres">
      <dgm:prSet presAssocID="{2FD8663F-F592-40A4-8C6A-0EF3388CB7E6}" presName="spaceRect" presStyleCnt="0"/>
      <dgm:spPr/>
    </dgm:pt>
    <dgm:pt modelId="{48FBC5C0-9558-4476-9E79-A3B6A390282B}" type="pres">
      <dgm:prSet presAssocID="{2FD8663F-F592-40A4-8C6A-0EF3388CB7E6}" presName="textRect" presStyleLbl="revTx" presStyleIdx="2" presStyleCnt="5">
        <dgm:presLayoutVars>
          <dgm:chMax val="1"/>
          <dgm:chPref val="1"/>
        </dgm:presLayoutVars>
      </dgm:prSet>
      <dgm:spPr/>
    </dgm:pt>
    <dgm:pt modelId="{6E6E8C91-58CE-4CA2-9823-8022C0A89070}" type="pres">
      <dgm:prSet presAssocID="{E1F7BF65-8FB1-4D29-9A64-F9B60BC5BB40}" presName="sibTrans" presStyleCnt="0"/>
      <dgm:spPr/>
    </dgm:pt>
    <dgm:pt modelId="{F58D9487-B7C4-4A1E-BFE6-ABEDA46ED151}" type="pres">
      <dgm:prSet presAssocID="{EDF95B60-79CC-462C-85D3-71B4263D5CCD}" presName="compNode" presStyleCnt="0"/>
      <dgm:spPr/>
    </dgm:pt>
    <dgm:pt modelId="{71044AF3-937F-494A-A52B-A3570DA2FFB8}" type="pres">
      <dgm:prSet presAssocID="{EDF95B60-79CC-462C-85D3-71B4263D5CCD}" presName="iconBgRect" presStyleLbl="bgShp" presStyleIdx="3" presStyleCnt="5"/>
      <dgm:spPr/>
    </dgm:pt>
    <dgm:pt modelId="{ABA826F3-C0C3-436B-BCC8-833DDE85DC04}" type="pres">
      <dgm:prSet presAssocID="{EDF95B60-79CC-462C-85D3-71B4263D5CC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9DFC8D9-7638-47E1-87C2-A3B220F09AA1}" type="pres">
      <dgm:prSet presAssocID="{EDF95B60-79CC-462C-85D3-71B4263D5CCD}" presName="spaceRect" presStyleCnt="0"/>
      <dgm:spPr/>
    </dgm:pt>
    <dgm:pt modelId="{EC137A17-1B4D-41A6-B500-CF0B294376FC}" type="pres">
      <dgm:prSet presAssocID="{EDF95B60-79CC-462C-85D3-71B4263D5CCD}" presName="textRect" presStyleLbl="revTx" presStyleIdx="3" presStyleCnt="5">
        <dgm:presLayoutVars>
          <dgm:chMax val="1"/>
          <dgm:chPref val="1"/>
        </dgm:presLayoutVars>
      </dgm:prSet>
      <dgm:spPr/>
    </dgm:pt>
    <dgm:pt modelId="{DA06500F-2E6A-4389-8C85-0F875DBB979A}" type="pres">
      <dgm:prSet presAssocID="{DA6E450F-90D1-4BB2-A8E8-465EA165556E}" presName="sibTrans" presStyleCnt="0"/>
      <dgm:spPr/>
    </dgm:pt>
    <dgm:pt modelId="{66021E6B-9ED1-4EE4-942C-F9090838F4AC}" type="pres">
      <dgm:prSet presAssocID="{89AD5888-D2A3-45A4-9D8C-66883C1855B5}" presName="compNode" presStyleCnt="0"/>
      <dgm:spPr/>
    </dgm:pt>
    <dgm:pt modelId="{6A890C03-0CA4-4A3E-96DC-E79469DAE6AD}" type="pres">
      <dgm:prSet presAssocID="{89AD5888-D2A3-45A4-9D8C-66883C1855B5}" presName="iconBgRect" presStyleLbl="bgShp" presStyleIdx="4" presStyleCnt="5"/>
      <dgm:spPr>
        <a:solidFill>
          <a:schemeClr val="accent4"/>
        </a:solidFill>
      </dgm:spPr>
    </dgm:pt>
    <dgm:pt modelId="{1C6AAB97-C606-4308-AAF7-1866CAB6B5EA}" type="pres">
      <dgm:prSet presAssocID="{89AD5888-D2A3-45A4-9D8C-66883C185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CF8988F-B97B-4944-9F21-46EEBA133D45}" type="pres">
      <dgm:prSet presAssocID="{89AD5888-D2A3-45A4-9D8C-66883C1855B5}" presName="spaceRect" presStyleCnt="0"/>
      <dgm:spPr/>
    </dgm:pt>
    <dgm:pt modelId="{57C22434-47A3-49E9-B40B-8CB59D4DFF13}" type="pres">
      <dgm:prSet presAssocID="{89AD5888-D2A3-45A4-9D8C-66883C185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A384201-18AF-473D-A7B0-D8DDA4B29356}" srcId="{3F4B4851-5CD8-4D44-A5D6-DBB4C152DCF6}" destId="{89AD5888-D2A3-45A4-9D8C-66883C1855B5}" srcOrd="4" destOrd="0" parTransId="{59E2EB92-F95C-48ED-997C-514F567BCEBB}" sibTransId="{5AB58615-3441-41E6-90DB-CF582D8BA85A}"/>
    <dgm:cxn modelId="{28C19B29-F498-F745-A808-A2C95E43FAE8}" type="presOf" srcId="{3F4B4851-5CD8-4D44-A5D6-DBB4C152DCF6}" destId="{F7908A7B-D22A-458C-AA63-2145536E5C73}" srcOrd="0" destOrd="0" presId="urn:microsoft.com/office/officeart/2018/5/layout/IconCircleLabelList"/>
    <dgm:cxn modelId="{D612412D-56D7-48BC-A791-FD3B65B50409}" srcId="{3F4B4851-5CD8-4D44-A5D6-DBB4C152DCF6}" destId="{2FD8663F-F592-40A4-8C6A-0EF3388CB7E6}" srcOrd="2" destOrd="0" parTransId="{3E869611-4F91-47C3-ADF2-10CE02A38FAD}" sibTransId="{E1F7BF65-8FB1-4D29-9A64-F9B60BC5BB40}"/>
    <dgm:cxn modelId="{DA2C9747-5311-4704-9886-DCE828CF088C}" srcId="{3F4B4851-5CD8-4D44-A5D6-DBB4C152DCF6}" destId="{B88A1DBC-6FFE-46AD-B848-24AE88250C27}" srcOrd="0" destOrd="0" parTransId="{0D528C08-FE36-4C56-B584-74D13BFA8254}" sibTransId="{D1762D60-4277-49AA-B07C-9314247A12BE}"/>
    <dgm:cxn modelId="{78AD5075-C87F-4C42-8F98-E0A2D8405E08}" type="presOf" srcId="{89AD5888-D2A3-45A4-9D8C-66883C1855B5}" destId="{57C22434-47A3-49E9-B40B-8CB59D4DFF13}" srcOrd="0" destOrd="0" presId="urn:microsoft.com/office/officeart/2018/5/layout/IconCircleLabelList"/>
    <dgm:cxn modelId="{7C7D0380-B378-3844-91E4-6A055084C6A5}" type="presOf" srcId="{B88A1DBC-6FFE-46AD-B848-24AE88250C27}" destId="{E8A629F9-1170-4DE9-8EAC-B32699A57C5F}" srcOrd="0" destOrd="0" presId="urn:microsoft.com/office/officeart/2018/5/layout/IconCircleLabelList"/>
    <dgm:cxn modelId="{1C03989A-1F46-F741-9072-C285CE3CA049}" type="presOf" srcId="{2FD8663F-F592-40A4-8C6A-0EF3388CB7E6}" destId="{48FBC5C0-9558-4476-9E79-A3B6A390282B}" srcOrd="0" destOrd="0" presId="urn:microsoft.com/office/officeart/2018/5/layout/IconCircleLabelList"/>
    <dgm:cxn modelId="{F19C4DB3-9C41-8B47-B271-9954F23D78F7}" type="presOf" srcId="{EDF95B60-79CC-462C-85D3-71B4263D5CCD}" destId="{EC137A17-1B4D-41A6-B500-CF0B294376FC}" srcOrd="0" destOrd="0" presId="urn:microsoft.com/office/officeart/2018/5/layout/IconCircleLabelList"/>
    <dgm:cxn modelId="{B2D853C5-3150-4F7E-BE52-F4079A441AC8}" srcId="{3F4B4851-5CD8-4D44-A5D6-DBB4C152DCF6}" destId="{C6483925-535A-4B2D-A711-5FCE5FA30DF4}" srcOrd="1" destOrd="0" parTransId="{19389907-8A64-458A-8D19-0FDE8324227E}" sibTransId="{B98D264C-36DD-4E62-98CF-A495756C690C}"/>
    <dgm:cxn modelId="{C0D9BAD8-E4B4-2B44-9C3C-E10BAE07E500}" type="presOf" srcId="{C6483925-535A-4B2D-A711-5FCE5FA30DF4}" destId="{E46A793D-6EF3-4704-A24F-7A6F6EDE1F90}" srcOrd="0" destOrd="0" presId="urn:microsoft.com/office/officeart/2018/5/layout/IconCircleLabelList"/>
    <dgm:cxn modelId="{0E5FACF8-FBD9-4F33-9344-8CD6B7AE3470}" srcId="{3F4B4851-5CD8-4D44-A5D6-DBB4C152DCF6}" destId="{EDF95B60-79CC-462C-85D3-71B4263D5CCD}" srcOrd="3" destOrd="0" parTransId="{A30A04DF-BFEB-4257-8AA7-CC9E5A170CC7}" sibTransId="{DA6E450F-90D1-4BB2-A8E8-465EA165556E}"/>
    <dgm:cxn modelId="{8463113E-D7AE-CD40-8AC5-08F9EE49A749}" type="presParOf" srcId="{F7908A7B-D22A-458C-AA63-2145536E5C73}" destId="{E08AA306-45C0-4977-9A7E-72DEB29DB6FA}" srcOrd="0" destOrd="0" presId="urn:microsoft.com/office/officeart/2018/5/layout/IconCircleLabelList"/>
    <dgm:cxn modelId="{EB90C83E-066F-AE40-9172-09273741ACC1}" type="presParOf" srcId="{E08AA306-45C0-4977-9A7E-72DEB29DB6FA}" destId="{0E463109-6DA6-468A-8E1E-DD37D9DAE4D6}" srcOrd="0" destOrd="0" presId="urn:microsoft.com/office/officeart/2018/5/layout/IconCircleLabelList"/>
    <dgm:cxn modelId="{15DB13A9-8C83-3E4D-9B94-C77388D88FCD}" type="presParOf" srcId="{E08AA306-45C0-4977-9A7E-72DEB29DB6FA}" destId="{3CAFCFA6-04FD-4147-BD9B-A27D613AED89}" srcOrd="1" destOrd="0" presId="urn:microsoft.com/office/officeart/2018/5/layout/IconCircleLabelList"/>
    <dgm:cxn modelId="{33D9BFC1-8B35-4B41-B9A5-96580E7866A2}" type="presParOf" srcId="{E08AA306-45C0-4977-9A7E-72DEB29DB6FA}" destId="{1A6FD3B4-E8A5-4BDA-A1C9-04FBAEBF8178}" srcOrd="2" destOrd="0" presId="urn:microsoft.com/office/officeart/2018/5/layout/IconCircleLabelList"/>
    <dgm:cxn modelId="{A745699C-C3DF-8749-8625-361FA100161B}" type="presParOf" srcId="{E08AA306-45C0-4977-9A7E-72DEB29DB6FA}" destId="{E8A629F9-1170-4DE9-8EAC-B32699A57C5F}" srcOrd="3" destOrd="0" presId="urn:microsoft.com/office/officeart/2018/5/layout/IconCircleLabelList"/>
    <dgm:cxn modelId="{FF153F3B-1F1E-8C47-B524-9E07E36343A3}" type="presParOf" srcId="{F7908A7B-D22A-458C-AA63-2145536E5C73}" destId="{1A4A5F87-35BB-41ED-813C-ED7A02D5390F}" srcOrd="1" destOrd="0" presId="urn:microsoft.com/office/officeart/2018/5/layout/IconCircleLabelList"/>
    <dgm:cxn modelId="{146D60E4-059A-A64F-A0E1-C06F557218E2}" type="presParOf" srcId="{F7908A7B-D22A-458C-AA63-2145536E5C73}" destId="{D1CFF15C-467A-42DA-A058-68AE26350B5F}" srcOrd="2" destOrd="0" presId="urn:microsoft.com/office/officeart/2018/5/layout/IconCircleLabelList"/>
    <dgm:cxn modelId="{8279C5DF-27FA-8A4D-9676-3E18E5916FD0}" type="presParOf" srcId="{D1CFF15C-467A-42DA-A058-68AE26350B5F}" destId="{1565CC7C-666F-458A-8D5B-6EBA2A2B1765}" srcOrd="0" destOrd="0" presId="urn:microsoft.com/office/officeart/2018/5/layout/IconCircleLabelList"/>
    <dgm:cxn modelId="{C5A9C9E7-96D9-1147-82C4-811CD33FC4A5}" type="presParOf" srcId="{D1CFF15C-467A-42DA-A058-68AE26350B5F}" destId="{3D870493-708C-4840-8149-AD840DFCDCFC}" srcOrd="1" destOrd="0" presId="urn:microsoft.com/office/officeart/2018/5/layout/IconCircleLabelList"/>
    <dgm:cxn modelId="{7AC3DADE-2E87-9D4D-A3F7-3E488A0C5F3F}" type="presParOf" srcId="{D1CFF15C-467A-42DA-A058-68AE26350B5F}" destId="{0D55672A-67CC-4B67-BEB3-24B16363E4A8}" srcOrd="2" destOrd="0" presId="urn:microsoft.com/office/officeart/2018/5/layout/IconCircleLabelList"/>
    <dgm:cxn modelId="{94B96C85-96CE-304A-B7F1-011DBBB82017}" type="presParOf" srcId="{D1CFF15C-467A-42DA-A058-68AE26350B5F}" destId="{E46A793D-6EF3-4704-A24F-7A6F6EDE1F90}" srcOrd="3" destOrd="0" presId="urn:microsoft.com/office/officeart/2018/5/layout/IconCircleLabelList"/>
    <dgm:cxn modelId="{5B48DA20-B0CA-BE4A-9279-5D4A15D09AC6}" type="presParOf" srcId="{F7908A7B-D22A-458C-AA63-2145536E5C73}" destId="{8586970D-5B4B-4DC0-89BE-82E8F92C9637}" srcOrd="3" destOrd="0" presId="urn:microsoft.com/office/officeart/2018/5/layout/IconCircleLabelList"/>
    <dgm:cxn modelId="{8C46CFB2-C398-4343-9EBB-4EF06DAB4C7B}" type="presParOf" srcId="{F7908A7B-D22A-458C-AA63-2145536E5C73}" destId="{E9ED229A-EC23-4802-A3A3-412A8C6CDB68}" srcOrd="4" destOrd="0" presId="urn:microsoft.com/office/officeart/2018/5/layout/IconCircleLabelList"/>
    <dgm:cxn modelId="{9AFA24B2-B2CE-9A44-B11C-6CB416BB6044}" type="presParOf" srcId="{E9ED229A-EC23-4802-A3A3-412A8C6CDB68}" destId="{DB94EF16-F305-4E14-A975-6550DE4FEF29}" srcOrd="0" destOrd="0" presId="urn:microsoft.com/office/officeart/2018/5/layout/IconCircleLabelList"/>
    <dgm:cxn modelId="{60DEDFA3-90A9-FE43-9083-424C502381F6}" type="presParOf" srcId="{E9ED229A-EC23-4802-A3A3-412A8C6CDB68}" destId="{126A727B-C43C-41ED-881A-F7D838FE904A}" srcOrd="1" destOrd="0" presId="urn:microsoft.com/office/officeart/2018/5/layout/IconCircleLabelList"/>
    <dgm:cxn modelId="{A1EE1DE9-338D-094F-A79F-271E0DC728B0}" type="presParOf" srcId="{E9ED229A-EC23-4802-A3A3-412A8C6CDB68}" destId="{C58FB31F-6311-415F-B2EB-3FBE8B6AE854}" srcOrd="2" destOrd="0" presId="urn:microsoft.com/office/officeart/2018/5/layout/IconCircleLabelList"/>
    <dgm:cxn modelId="{F883549C-1C63-834B-BB63-2D95E7A07AB4}" type="presParOf" srcId="{E9ED229A-EC23-4802-A3A3-412A8C6CDB68}" destId="{48FBC5C0-9558-4476-9E79-A3B6A390282B}" srcOrd="3" destOrd="0" presId="urn:microsoft.com/office/officeart/2018/5/layout/IconCircleLabelList"/>
    <dgm:cxn modelId="{23F6E43E-E9B0-434D-A0DF-870170D2ADA9}" type="presParOf" srcId="{F7908A7B-D22A-458C-AA63-2145536E5C73}" destId="{6E6E8C91-58CE-4CA2-9823-8022C0A89070}" srcOrd="5" destOrd="0" presId="urn:microsoft.com/office/officeart/2018/5/layout/IconCircleLabelList"/>
    <dgm:cxn modelId="{3687576E-BF56-A643-A2CB-211C6BEC52AD}" type="presParOf" srcId="{F7908A7B-D22A-458C-AA63-2145536E5C73}" destId="{F58D9487-B7C4-4A1E-BFE6-ABEDA46ED151}" srcOrd="6" destOrd="0" presId="urn:microsoft.com/office/officeart/2018/5/layout/IconCircleLabelList"/>
    <dgm:cxn modelId="{59B59653-2AFF-0444-9161-5D5E1AFE600B}" type="presParOf" srcId="{F58D9487-B7C4-4A1E-BFE6-ABEDA46ED151}" destId="{71044AF3-937F-494A-A52B-A3570DA2FFB8}" srcOrd="0" destOrd="0" presId="urn:microsoft.com/office/officeart/2018/5/layout/IconCircleLabelList"/>
    <dgm:cxn modelId="{BDCE7D51-8A82-F149-B68A-BE106D3A40D7}" type="presParOf" srcId="{F58D9487-B7C4-4A1E-BFE6-ABEDA46ED151}" destId="{ABA826F3-C0C3-436B-BCC8-833DDE85DC04}" srcOrd="1" destOrd="0" presId="urn:microsoft.com/office/officeart/2018/5/layout/IconCircleLabelList"/>
    <dgm:cxn modelId="{ABBF9F65-2807-B54F-9385-8F0B5AE1D10D}" type="presParOf" srcId="{F58D9487-B7C4-4A1E-BFE6-ABEDA46ED151}" destId="{89DFC8D9-7638-47E1-87C2-A3B220F09AA1}" srcOrd="2" destOrd="0" presId="urn:microsoft.com/office/officeart/2018/5/layout/IconCircleLabelList"/>
    <dgm:cxn modelId="{D07980CE-92F4-A843-83D0-0CB2FA7F26C0}" type="presParOf" srcId="{F58D9487-B7C4-4A1E-BFE6-ABEDA46ED151}" destId="{EC137A17-1B4D-41A6-B500-CF0B294376FC}" srcOrd="3" destOrd="0" presId="urn:microsoft.com/office/officeart/2018/5/layout/IconCircleLabelList"/>
    <dgm:cxn modelId="{D2CF9793-E7CF-DC48-82CC-C3C3063CBEC6}" type="presParOf" srcId="{F7908A7B-D22A-458C-AA63-2145536E5C73}" destId="{DA06500F-2E6A-4389-8C85-0F875DBB979A}" srcOrd="7" destOrd="0" presId="urn:microsoft.com/office/officeart/2018/5/layout/IconCircleLabelList"/>
    <dgm:cxn modelId="{39DD4D73-F912-504B-B6D1-BF80CAFD9190}" type="presParOf" srcId="{F7908A7B-D22A-458C-AA63-2145536E5C73}" destId="{66021E6B-9ED1-4EE4-942C-F9090838F4AC}" srcOrd="8" destOrd="0" presId="urn:microsoft.com/office/officeart/2018/5/layout/IconCircleLabelList"/>
    <dgm:cxn modelId="{249866E2-15A2-F54A-82B4-AA61574515E4}" type="presParOf" srcId="{66021E6B-9ED1-4EE4-942C-F9090838F4AC}" destId="{6A890C03-0CA4-4A3E-96DC-E79469DAE6AD}" srcOrd="0" destOrd="0" presId="urn:microsoft.com/office/officeart/2018/5/layout/IconCircleLabelList"/>
    <dgm:cxn modelId="{810ED611-2CC4-9541-A155-3CC18B27704C}" type="presParOf" srcId="{66021E6B-9ED1-4EE4-942C-F9090838F4AC}" destId="{1C6AAB97-C606-4308-AAF7-1866CAB6B5EA}" srcOrd="1" destOrd="0" presId="urn:microsoft.com/office/officeart/2018/5/layout/IconCircleLabelList"/>
    <dgm:cxn modelId="{B0E8B526-D94D-E946-8F0D-856DB5510521}" type="presParOf" srcId="{66021E6B-9ED1-4EE4-942C-F9090838F4AC}" destId="{0CF8988F-B97B-4944-9F21-46EEBA133D45}" srcOrd="2" destOrd="0" presId="urn:microsoft.com/office/officeart/2018/5/layout/IconCircleLabelList"/>
    <dgm:cxn modelId="{C36D5A65-59BE-7541-B24B-9B149B4644ED}" type="presParOf" srcId="{66021E6B-9ED1-4EE4-942C-F9090838F4AC}" destId="{57C22434-47A3-49E9-B40B-8CB59D4DFF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63109-6DA6-468A-8E1E-DD37D9DAE4D6}">
      <dsp:nvSpPr>
        <dsp:cNvPr id="0" name=""/>
        <dsp:cNvSpPr/>
      </dsp:nvSpPr>
      <dsp:spPr>
        <a:xfrm>
          <a:off x="342011" y="529329"/>
          <a:ext cx="1059398" cy="10593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FCFA6-04FD-4147-BD9B-A27D613AED89}">
      <dsp:nvSpPr>
        <dsp:cNvPr id="0" name=""/>
        <dsp:cNvSpPr/>
      </dsp:nvSpPr>
      <dsp:spPr>
        <a:xfrm>
          <a:off x="567785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29F9-1170-4DE9-8EAC-B32699A57C5F}">
      <dsp:nvSpPr>
        <dsp:cNvPr id="0" name=""/>
        <dsp:cNvSpPr/>
      </dsp:nvSpPr>
      <dsp:spPr>
        <a:xfrm>
          <a:off x="3351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Contesto e problema</a:t>
          </a:r>
          <a:endParaRPr lang="en-US" sz="2400" kern="1200" dirty="0"/>
        </a:p>
      </dsp:txBody>
      <dsp:txXfrm>
        <a:off x="3351" y="1918704"/>
        <a:ext cx="1736718" cy="694687"/>
      </dsp:txXfrm>
    </dsp:sp>
    <dsp:sp modelId="{1565CC7C-666F-458A-8D5B-6EBA2A2B1765}">
      <dsp:nvSpPr>
        <dsp:cNvPr id="0" name=""/>
        <dsp:cNvSpPr/>
      </dsp:nvSpPr>
      <dsp:spPr>
        <a:xfrm>
          <a:off x="2382656" y="529329"/>
          <a:ext cx="1059398" cy="10593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70493-708C-4840-8149-AD840DFCDCFC}">
      <dsp:nvSpPr>
        <dsp:cNvPr id="0" name=""/>
        <dsp:cNvSpPr/>
      </dsp:nvSpPr>
      <dsp:spPr>
        <a:xfrm>
          <a:off x="2608429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793D-6EF3-4704-A24F-7A6F6EDE1F90}">
      <dsp:nvSpPr>
        <dsp:cNvPr id="0" name=""/>
        <dsp:cNvSpPr/>
      </dsp:nvSpPr>
      <dsp:spPr>
        <a:xfrm>
          <a:off x="2043996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Obiettivo</a:t>
          </a:r>
          <a:endParaRPr lang="en-US" sz="2400" kern="1200" dirty="0"/>
        </a:p>
      </dsp:txBody>
      <dsp:txXfrm>
        <a:off x="2043996" y="1918704"/>
        <a:ext cx="1736718" cy="694687"/>
      </dsp:txXfrm>
    </dsp:sp>
    <dsp:sp modelId="{DB94EF16-F305-4E14-A975-6550DE4FEF29}">
      <dsp:nvSpPr>
        <dsp:cNvPr id="0" name=""/>
        <dsp:cNvSpPr/>
      </dsp:nvSpPr>
      <dsp:spPr>
        <a:xfrm>
          <a:off x="4423300" y="529329"/>
          <a:ext cx="1059398" cy="1059398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A727B-C43C-41ED-881A-F7D838FE904A}">
      <dsp:nvSpPr>
        <dsp:cNvPr id="0" name=""/>
        <dsp:cNvSpPr/>
      </dsp:nvSpPr>
      <dsp:spPr>
        <a:xfrm>
          <a:off x="4649074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BC5C0-9558-4476-9E79-A3B6A390282B}">
      <dsp:nvSpPr>
        <dsp:cNvPr id="0" name=""/>
        <dsp:cNvSpPr/>
      </dsp:nvSpPr>
      <dsp:spPr>
        <a:xfrm>
          <a:off x="4084640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solidFill>
                <a:srgbClr val="00B050"/>
              </a:solidFill>
            </a:rPr>
            <a:t>Soluzione</a:t>
          </a:r>
          <a:endParaRPr lang="en-US" sz="2400" kern="1200" dirty="0">
            <a:solidFill>
              <a:srgbClr val="00B050"/>
            </a:solidFill>
          </a:endParaRPr>
        </a:p>
      </dsp:txBody>
      <dsp:txXfrm>
        <a:off x="4084640" y="1918704"/>
        <a:ext cx="1736718" cy="694687"/>
      </dsp:txXfrm>
    </dsp:sp>
    <dsp:sp modelId="{71044AF3-937F-494A-A52B-A3570DA2FFB8}">
      <dsp:nvSpPr>
        <dsp:cNvPr id="0" name=""/>
        <dsp:cNvSpPr/>
      </dsp:nvSpPr>
      <dsp:spPr>
        <a:xfrm>
          <a:off x="6463945" y="529329"/>
          <a:ext cx="1059398" cy="10593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826F3-C0C3-436B-BCC8-833DDE85DC04}">
      <dsp:nvSpPr>
        <dsp:cNvPr id="0" name=""/>
        <dsp:cNvSpPr/>
      </dsp:nvSpPr>
      <dsp:spPr>
        <a:xfrm>
          <a:off x="6689718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37A17-1B4D-41A6-B500-CF0B294376FC}">
      <dsp:nvSpPr>
        <dsp:cNvPr id="0" name=""/>
        <dsp:cNvSpPr/>
      </dsp:nvSpPr>
      <dsp:spPr>
        <a:xfrm>
          <a:off x="6125285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Tecnologie</a:t>
          </a:r>
          <a:endParaRPr lang="en-US" sz="2400" kern="1200" dirty="0"/>
        </a:p>
      </dsp:txBody>
      <dsp:txXfrm>
        <a:off x="6125285" y="1918704"/>
        <a:ext cx="1736718" cy="694687"/>
      </dsp:txXfrm>
    </dsp:sp>
    <dsp:sp modelId="{6A890C03-0CA4-4A3E-96DC-E79469DAE6AD}">
      <dsp:nvSpPr>
        <dsp:cNvPr id="0" name=""/>
        <dsp:cNvSpPr/>
      </dsp:nvSpPr>
      <dsp:spPr>
        <a:xfrm>
          <a:off x="8504589" y="529329"/>
          <a:ext cx="1059398" cy="1059398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AAB97-C606-4308-AAF7-1866CAB6B5EA}">
      <dsp:nvSpPr>
        <dsp:cNvPr id="0" name=""/>
        <dsp:cNvSpPr/>
      </dsp:nvSpPr>
      <dsp:spPr>
        <a:xfrm>
          <a:off x="8730363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22434-47A3-49E9-B40B-8CB59D4DFF13}">
      <dsp:nvSpPr>
        <dsp:cNvPr id="0" name=""/>
        <dsp:cNvSpPr/>
      </dsp:nvSpPr>
      <dsp:spPr>
        <a:xfrm>
          <a:off x="8165929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solidFill>
                <a:schemeClr val="accent4"/>
              </a:solidFill>
            </a:rPr>
            <a:t>Sviluppi futuri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8165929" y="1918704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10604-1F2F-BD48-828E-C87DA95A278D}" type="datetimeFigureOut">
              <a:rPr lang="it-IT" smtClean="0"/>
              <a:t>14/07/22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A6E0C-E4D4-7743-9FFC-3FCD40AFEC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09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A6E0C-E4D4-7743-9FFC-3FCD40AFEC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58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118DDD-701B-8E43-9559-5F39D395CA59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8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0203-558C-E841-A700-99DD355FAAF8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4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078E-80ED-A348-9D22-471DB6B3B4D3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6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47A3-6C56-854E-98F8-DB6E6114A2B5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04C2-079C-C348-852B-83E2D3E53880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ADB7-46ED-234C-8BA1-58996F76E982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DFA-A169-A045-B9FD-06F58723D659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BAC5-392D-3648-B347-7DA5FB963572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29CE-C8AC-C44F-A97E-915DB137AFCF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4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B4E7-9BE8-3A4B-8B4B-30AC88995E9D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8F-9714-B94D-9C5D-8690793255E2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4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07A0-A396-604F-9090-B3578E0B1BA6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8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FED5-CF6A-4946-851F-A4A9B724A6A8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04C9-4C70-9844-A5A9-A45148AA1D9E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F4BB-A3F7-484F-A8C9-57A60A8B0BBC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9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8464F-FE47-CC42-A383-571E50374519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29C0-404A-3C4B-A2CE-F8824DA85E42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8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021AA-D8FB-A440-8154-6FEE52B03014}" type="datetime1">
              <a:rPr lang="it-IT" smtClean="0"/>
              <a:t>14/07/22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fm/_yvy3wqx73bd4ng592lkb9600000gn/T/com.microsoft.Word/WebArchiveCopyPasteTempFiles/page5image481517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F81B8-7E66-F0EC-01D0-4247E746B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942" y="2505004"/>
            <a:ext cx="7250112" cy="1856327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it-IT" sz="24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Progettazione e sviluppo di una web app per rappresentare l’indice di felicità urbana nelle aree cittadine tramite mappe corematiche</a:t>
            </a:r>
          </a:p>
        </p:txBody>
      </p:sp>
      <p:pic>
        <p:nvPicPr>
          <p:cNvPr id="149" name="Immagine 148" descr="logo">
            <a:extLst>
              <a:ext uri="{FF2B5EF4-FFF2-40B4-BE49-F238E27FC236}">
                <a16:creationId xmlns:a16="http://schemas.microsoft.com/office/drawing/2014/main" id="{05B7AB4D-4BD7-2D70-B423-BC8F51BEB5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20" y="143277"/>
            <a:ext cx="1203960" cy="120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Titolo 1">
            <a:extLst>
              <a:ext uri="{FF2B5EF4-FFF2-40B4-BE49-F238E27FC236}">
                <a16:creationId xmlns:a16="http://schemas.microsoft.com/office/drawing/2014/main" id="{F1CA33E8-7EAC-98E6-BF58-894ADE1A1E86}"/>
              </a:ext>
            </a:extLst>
          </p:cNvPr>
          <p:cNvSpPr txBox="1">
            <a:spLocks/>
          </p:cNvSpPr>
          <p:nvPr/>
        </p:nvSpPr>
        <p:spPr>
          <a:xfrm>
            <a:off x="3952518" y="1301044"/>
            <a:ext cx="4286963" cy="84190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Università degli Studi di Salerno</a:t>
            </a:r>
          </a:p>
          <a:p>
            <a:pPr algn="ctr">
              <a:lnSpc>
                <a:spcPct val="100000"/>
              </a:lnSpc>
            </a:pPr>
            <a:r>
              <a:rPr lang="it-IT" sz="20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Corso di laurea in Informatica</a:t>
            </a:r>
          </a:p>
        </p:txBody>
      </p:sp>
      <p:sp>
        <p:nvSpPr>
          <p:cNvPr id="153" name="Titolo 1">
            <a:extLst>
              <a:ext uri="{FF2B5EF4-FFF2-40B4-BE49-F238E27FC236}">
                <a16:creationId xmlns:a16="http://schemas.microsoft.com/office/drawing/2014/main" id="{F6808718-3C6B-09F1-3515-48D8BD57CB9D}"/>
              </a:ext>
            </a:extLst>
          </p:cNvPr>
          <p:cNvSpPr txBox="1">
            <a:spLocks/>
          </p:cNvSpPr>
          <p:nvPr/>
        </p:nvSpPr>
        <p:spPr>
          <a:xfrm>
            <a:off x="4060732" y="6220437"/>
            <a:ext cx="4070533" cy="4985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 Accademico 2021/2022</a:t>
            </a:r>
          </a:p>
        </p:txBody>
      </p:sp>
      <p:sp>
        <p:nvSpPr>
          <p:cNvPr id="155" name="Titolo 1">
            <a:extLst>
              <a:ext uri="{FF2B5EF4-FFF2-40B4-BE49-F238E27FC236}">
                <a16:creationId xmlns:a16="http://schemas.microsoft.com/office/drawing/2014/main" id="{5152DD10-3200-D5E6-4093-FEDB6F71C725}"/>
              </a:ext>
            </a:extLst>
          </p:cNvPr>
          <p:cNvSpPr txBox="1">
            <a:spLocks/>
          </p:cNvSpPr>
          <p:nvPr/>
        </p:nvSpPr>
        <p:spPr>
          <a:xfrm>
            <a:off x="7877991" y="5041604"/>
            <a:ext cx="3686126" cy="102722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Candidato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Fabio Curci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Matricola: 0512103296</a:t>
            </a:r>
          </a:p>
        </p:txBody>
      </p:sp>
      <p:sp>
        <p:nvSpPr>
          <p:cNvPr id="156" name="Titolo 1">
            <a:extLst>
              <a:ext uri="{FF2B5EF4-FFF2-40B4-BE49-F238E27FC236}">
                <a16:creationId xmlns:a16="http://schemas.microsoft.com/office/drawing/2014/main" id="{042D1053-031B-ED48-BD6F-B8EB59A566F2}"/>
              </a:ext>
            </a:extLst>
          </p:cNvPr>
          <p:cNvSpPr txBox="1">
            <a:spLocks/>
          </p:cNvSpPr>
          <p:nvPr/>
        </p:nvSpPr>
        <p:spPr>
          <a:xfrm>
            <a:off x="2121877" y="5041604"/>
            <a:ext cx="3137682" cy="74907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Relatore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Marco Romano</a:t>
            </a:r>
          </a:p>
        </p:txBody>
      </p:sp>
    </p:spTree>
    <p:extLst>
      <p:ext uri="{BB962C8B-B14F-4D97-AF65-F5344CB8AC3E}">
        <p14:creationId xmlns:p14="http://schemas.microsoft.com/office/powerpoint/2010/main" val="254069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272341-B587-259A-544E-95AC2AE9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56" y="2580238"/>
            <a:ext cx="5890960" cy="18938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D724DAF-BA6E-122E-2045-6E3555378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56" y="4284839"/>
            <a:ext cx="5905822" cy="12347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925D3A-113F-5F37-4DEF-E6B4C9C01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56" y="5534643"/>
            <a:ext cx="5905822" cy="1234786"/>
          </a:xfrm>
          <a:prstGeom prst="rect">
            <a:avLst/>
          </a:prstGeom>
        </p:spPr>
      </p:pic>
      <p:sp>
        <p:nvSpPr>
          <p:cNvPr id="10" name="Segnaposto contenuto 6">
            <a:extLst>
              <a:ext uri="{FF2B5EF4-FFF2-40B4-BE49-F238E27FC236}">
                <a16:creationId xmlns:a16="http://schemas.microsoft.com/office/drawing/2014/main" id="{57846777-FF24-1F2C-C736-457452DCD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635" y="1840273"/>
            <a:ext cx="7367640" cy="543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Coremi per rappresentare la felicità urbana</a:t>
            </a:r>
          </a:p>
        </p:txBody>
      </p:sp>
    </p:spTree>
    <p:extLst>
      <p:ext uri="{BB962C8B-B14F-4D97-AF65-F5344CB8AC3E}">
        <p14:creationId xmlns:p14="http://schemas.microsoft.com/office/powerpoint/2010/main" val="306831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5FB117A-9C4B-2DD6-06B1-768DF67274C0}"/>
              </a:ext>
            </a:extLst>
          </p:cNvPr>
          <p:cNvSpPr/>
          <p:nvPr/>
        </p:nvSpPr>
        <p:spPr>
          <a:xfrm>
            <a:off x="1375519" y="3023542"/>
            <a:ext cx="461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Mappa corematica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109B7B5-5FEA-940C-2144-2EAD011CC53B}"/>
              </a:ext>
            </a:extLst>
          </p:cNvPr>
          <p:cNvSpPr/>
          <p:nvPr/>
        </p:nvSpPr>
        <p:spPr>
          <a:xfrm>
            <a:off x="1369917" y="3917155"/>
            <a:ext cx="461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Comprensione della pianificazione urbana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FDDE05-1906-628B-88B9-4DFAB8F11F86}"/>
              </a:ext>
            </a:extLst>
          </p:cNvPr>
          <p:cNvSpPr/>
          <p:nvPr/>
        </p:nvSpPr>
        <p:spPr>
          <a:xfrm>
            <a:off x="1369917" y="5180100"/>
            <a:ext cx="3719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Felicità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C641E05-F9CA-F1F6-1261-EC4D515EDC04}"/>
              </a:ext>
            </a:extLst>
          </p:cNvPr>
          <p:cNvSpPr/>
          <p:nvPr/>
        </p:nvSpPr>
        <p:spPr>
          <a:xfrm>
            <a:off x="1375521" y="2129929"/>
            <a:ext cx="47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Cittadini e decisori politici</a:t>
            </a:r>
          </a:p>
        </p:txBody>
      </p:sp>
      <p:pic>
        <p:nvPicPr>
          <p:cNvPr id="24" name="Immagine 2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4D95EBC6-222A-92CA-BFAB-62ACE56D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r="6865" b="-1"/>
          <a:stretch/>
        </p:blipFill>
        <p:spPr>
          <a:xfrm>
            <a:off x="6203363" y="2264004"/>
            <a:ext cx="4844047" cy="3306305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A25D20-85EB-2E8F-D887-B7805798D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40812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5100A8-773C-2B6C-5536-73156D63B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6314"/>
            <a:ext cx="5515200" cy="313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5CCB7F63-E16B-6BCE-D6B9-85DF1B184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33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5353E0-6787-8540-9F99-FDE207FED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3421"/>
            <a:ext cx="5515200" cy="31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F1D449AE-8A09-5F4D-D450-E10CDA059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1" y="2093421"/>
            <a:ext cx="5513731" cy="3135804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22275036-291A-10C3-E649-3D6DF0065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0" y="2093421"/>
            <a:ext cx="5513731" cy="31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0" name="Rectangle 68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7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796748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Tecnologie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1A9CF33D-692A-2096-3EE3-970C44ABE7C9}"/>
              </a:ext>
            </a:extLst>
          </p:cNvPr>
          <p:cNvSpPr/>
          <p:nvPr/>
        </p:nvSpPr>
        <p:spPr>
          <a:xfrm>
            <a:off x="8905339" y="2750602"/>
            <a:ext cx="1059398" cy="10593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ttangolo 8" descr="Computer">
            <a:extLst>
              <a:ext uri="{FF2B5EF4-FFF2-40B4-BE49-F238E27FC236}">
                <a16:creationId xmlns:a16="http://schemas.microsoft.com/office/drawing/2014/main" id="{3F4EE197-0CCC-2B27-2DF2-388CF9FC3B12}"/>
              </a:ext>
            </a:extLst>
          </p:cNvPr>
          <p:cNvSpPr/>
          <p:nvPr/>
        </p:nvSpPr>
        <p:spPr>
          <a:xfrm>
            <a:off x="9131112" y="2976375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85292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DAC598EB-37BD-82A6-4146-5657D6FE8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57457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3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0" name="Rectangle 68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7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</a:t>
            </a:r>
            <a:br>
              <a:rPr lang="en-US" sz="5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5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52403CD-C97B-B1F8-876E-08EB6583C195}"/>
              </a:ext>
            </a:extLst>
          </p:cNvPr>
          <p:cNvSpPr/>
          <p:nvPr/>
        </p:nvSpPr>
        <p:spPr>
          <a:xfrm>
            <a:off x="8946195" y="2877603"/>
            <a:ext cx="1059398" cy="10593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ttangolo 8" descr="Head with Gears">
            <a:extLst>
              <a:ext uri="{FF2B5EF4-FFF2-40B4-BE49-F238E27FC236}">
                <a16:creationId xmlns:a16="http://schemas.microsoft.com/office/drawing/2014/main" id="{642C64AD-4016-D440-265C-859C438DA83E}"/>
              </a:ext>
            </a:extLst>
          </p:cNvPr>
          <p:cNvSpPr/>
          <p:nvPr/>
        </p:nvSpPr>
        <p:spPr>
          <a:xfrm>
            <a:off x="9171969" y="3103376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590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Moderna pianificazione urbana</a:t>
            </a: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Obiettivo 11 dell’Agenda 2030</a:t>
            </a: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data</a:t>
            </a: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di comprensione</a:t>
            </a: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testo, grafica vettoriale, clipart&#10;&#10;Descrizione generata automaticamente">
            <a:extLst>
              <a:ext uri="{FF2B5EF4-FFF2-40B4-BE49-F238E27FC236}">
                <a16:creationId xmlns:a16="http://schemas.microsoft.com/office/drawing/2014/main" id="{C6C0FA14-8D9C-CCAF-6BC2-7FD8798DF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9" r="11940" b="1"/>
          <a:stretch/>
        </p:blipFill>
        <p:spPr>
          <a:xfrm>
            <a:off x="1257525" y="2284963"/>
            <a:ext cx="3494597" cy="22880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59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 – Felicità urbana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760" y="2199686"/>
            <a:ext cx="6012832" cy="1013066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Strettamente connessa alla pianificazione urbana</a:t>
            </a: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40CB543D-006A-6E21-E414-861EB91D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5" b="20260"/>
          <a:stretch/>
        </p:blipFill>
        <p:spPr>
          <a:xfrm>
            <a:off x="1738875" y="4150972"/>
            <a:ext cx="2479713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5" name="Immagine 64" descr="Immagine che contiene testo, giocattolo&#10;&#10;Descrizione generata automaticamente">
            <a:extLst>
              <a:ext uri="{FF2B5EF4-FFF2-40B4-BE49-F238E27FC236}">
                <a16:creationId xmlns:a16="http://schemas.microsoft.com/office/drawing/2014/main" id="{DB54CB29-B1F6-3EA4-7757-2A8CFAC32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3" r="7179" b="3"/>
          <a:stretch/>
        </p:blipFill>
        <p:spPr>
          <a:xfrm>
            <a:off x="1738866" y="2281676"/>
            <a:ext cx="2479722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1" name="Segnaposto contenuto 6">
            <a:extLst>
              <a:ext uri="{FF2B5EF4-FFF2-40B4-BE49-F238E27FC236}">
                <a16:creationId xmlns:a16="http://schemas.microsoft.com/office/drawing/2014/main" id="{CD9017D6-2E01-C5C3-7033-A5456288A769}"/>
              </a:ext>
            </a:extLst>
          </p:cNvPr>
          <p:cNvSpPr txBox="1">
            <a:spLocks/>
          </p:cNvSpPr>
          <p:nvPr/>
        </p:nvSpPr>
        <p:spPr>
          <a:xfrm>
            <a:off x="4927760" y="4038131"/>
            <a:ext cx="6012832" cy="101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Incide sul benessere mentale dei cittadini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8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0" name="Rectangle 68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7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Obiettivo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75C3960-0FC7-19C3-36F5-F74901613D16}"/>
              </a:ext>
            </a:extLst>
          </p:cNvPr>
          <p:cNvSpPr/>
          <p:nvPr/>
        </p:nvSpPr>
        <p:spPr>
          <a:xfrm>
            <a:off x="8946196" y="2801402"/>
            <a:ext cx="1059398" cy="10593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Rettangolo 3" descr="Tiro a segno">
            <a:extLst>
              <a:ext uri="{FF2B5EF4-FFF2-40B4-BE49-F238E27FC236}">
                <a16:creationId xmlns:a16="http://schemas.microsoft.com/office/drawing/2014/main" id="{92956D91-5B68-5C90-08A7-74B437D161A2}"/>
              </a:ext>
            </a:extLst>
          </p:cNvPr>
          <p:cNvSpPr/>
          <p:nvPr/>
        </p:nvSpPr>
        <p:spPr>
          <a:xfrm>
            <a:off x="9171969" y="3027175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41654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Obiettivo</a:t>
            </a:r>
            <a:endParaRPr lang="it-IT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10957"/>
            <a:ext cx="5894388" cy="92333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Rappresentazione di dati eterogenei di provenienza urbana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7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BEBDF1-7CF5-168E-E02D-09801F90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7" r="6" b="13716"/>
          <a:stretch/>
        </p:blipFill>
        <p:spPr>
          <a:xfrm>
            <a:off x="7341057" y="1513691"/>
            <a:ext cx="3307651" cy="225763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340748-359A-ADAE-DF8C-F9C9EAE7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" b="5512"/>
          <a:stretch/>
        </p:blipFill>
        <p:spPr>
          <a:xfrm>
            <a:off x="7341056" y="4215491"/>
            <a:ext cx="3307651" cy="2257636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141412" y="4723801"/>
            <a:ext cx="5894388" cy="152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Visualizzazione di facile comprensione e interpretazione degli open data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141412" y="3442809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 in risalto di fenomeni urbani complessi</a:t>
            </a:r>
          </a:p>
        </p:txBody>
      </p:sp>
    </p:spTree>
    <p:extLst>
      <p:ext uri="{BB962C8B-B14F-4D97-AF65-F5344CB8AC3E}">
        <p14:creationId xmlns:p14="http://schemas.microsoft.com/office/powerpoint/2010/main" val="54701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0" name="Rectangle 68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7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4737" y="5410199"/>
            <a:ext cx="7032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CA22929-40B1-66F9-7312-E25C15A7197E}"/>
              </a:ext>
            </a:extLst>
          </p:cNvPr>
          <p:cNvSpPr/>
          <p:nvPr/>
        </p:nvSpPr>
        <p:spPr>
          <a:xfrm>
            <a:off x="8905339" y="2747427"/>
            <a:ext cx="1059398" cy="1059398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ettangolo 6" descr="Lampadina">
            <a:extLst>
              <a:ext uri="{FF2B5EF4-FFF2-40B4-BE49-F238E27FC236}">
                <a16:creationId xmlns:a16="http://schemas.microsoft.com/office/drawing/2014/main" id="{4C1098ED-B152-E52D-430D-DA32538FCB48}"/>
              </a:ext>
            </a:extLst>
          </p:cNvPr>
          <p:cNvSpPr/>
          <p:nvPr/>
        </p:nvSpPr>
        <p:spPr>
          <a:xfrm>
            <a:off x="9131113" y="2973200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546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10957"/>
            <a:ext cx="5894388" cy="92333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Introdotto il concetto di corema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9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141412" y="4723801"/>
            <a:ext cx="5894388" cy="152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 dettagli non utili alla comprensione della mappa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141412" y="3294060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Rappresentazione schematica del territorio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A41E8-0D41-84B0-2AEC-5256FB89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71" b="-2"/>
          <a:stretch/>
        </p:blipFill>
        <p:spPr>
          <a:xfrm>
            <a:off x="7267126" y="4491943"/>
            <a:ext cx="3025102" cy="206479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6" descr="page5image48151792">
            <a:extLst>
              <a:ext uri="{FF2B5EF4-FFF2-40B4-BE49-F238E27FC236}">
                <a16:creationId xmlns:a16="http://schemas.microsoft.com/office/drawing/2014/main" id="{4D95C4B2-517E-103F-F82A-05C2B9DD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7126" y="1604546"/>
            <a:ext cx="2993287" cy="246839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43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{60A93B12-081F-1A4D-AEBD-B45CF5FB09ED}tf10001122</Template>
  <TotalTime>871</TotalTime>
  <Words>182</Words>
  <Application>Microsoft Macintosh PowerPoint</Application>
  <PresentationFormat>Widescreen</PresentationFormat>
  <Paragraphs>60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Tw Cen MT</vt:lpstr>
      <vt:lpstr>Verdana</vt:lpstr>
      <vt:lpstr>Circuito</vt:lpstr>
      <vt:lpstr>Progettazione e sviluppo di una web app per rappresentare l’indice di felicità urbana nelle aree cittadine tramite mappe corematiche</vt:lpstr>
      <vt:lpstr>Outline</vt:lpstr>
      <vt:lpstr>Contesto e  problema</vt:lpstr>
      <vt:lpstr>Contesto e problema</vt:lpstr>
      <vt:lpstr>Contesto e problema – Felicità urbana</vt:lpstr>
      <vt:lpstr>Obiettivo</vt:lpstr>
      <vt:lpstr>Obiettivo</vt:lpstr>
      <vt:lpstr>soluzione</vt:lpstr>
      <vt:lpstr>Soluzione</vt:lpstr>
      <vt:lpstr>Soluzione</vt:lpstr>
      <vt:lpstr>Soluzione – Web App</vt:lpstr>
      <vt:lpstr>Soluzione – Web App</vt:lpstr>
      <vt:lpstr>Soluzione – Web App</vt:lpstr>
      <vt:lpstr>Soluzione – Web App</vt:lpstr>
      <vt:lpstr>Tecnologie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FABIO CURCI</dc:creator>
  <cp:lastModifiedBy>FABIO CURCI</cp:lastModifiedBy>
  <cp:revision>20</cp:revision>
  <dcterms:created xsi:type="dcterms:W3CDTF">2022-07-12T09:49:27Z</dcterms:created>
  <dcterms:modified xsi:type="dcterms:W3CDTF">2022-07-14T11:21:30Z</dcterms:modified>
</cp:coreProperties>
</file>